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09C78-A609-3A42-9C32-C4B08CB10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97682-ADF2-5F43-A1E9-4870FD4BE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D5CC6-3749-DE4B-BF6C-831BAFC1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908F2-27AB-8D4C-8EF1-9EC315B1F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1E23F-3517-4F49-AC0C-CF5F86857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B9B-97E9-544C-93C3-7D13B431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7DCEA-DB37-9B4B-9B6E-4A05E4305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A5888-A980-7249-BD75-1038BD664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26BED-50AD-D24A-8126-72BB7DC9D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9253E-3D49-1D46-AE10-C7F6E963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21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4CAEBD-FFA8-194A-93AF-B8BBFE33BA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982EA4-FC70-E642-8383-0FB112E29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71242-DDF7-054F-999A-4EC80E62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274E-E004-F84A-8ED1-C57CE549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32FFB-BFA0-0F49-8B43-95534872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4EB1-A27B-B345-936E-54E00EC33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E09D7-586C-DC4E-BAF6-8C470C817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88DBB-E2F3-5D4A-B462-35B3A497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FADD4-EE68-F849-A9B5-26BEE88B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2907F-EF11-4940-9D29-491B7C9A4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29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D7B3-1DDB-E148-BE73-5CCF7132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1CB47-689A-044C-A5CF-C574E722A6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A3AC8-BB17-4049-8006-761BF483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E9555-5A45-2B4B-A4F6-76A396D0C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E644-DE40-9E4F-9457-FF5CCC17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75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61BB4-5AEF-6049-8CEA-6D6D84EB7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D741F-69BD-BD49-AB83-C45D1CEF1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F7DE92-C042-B046-AD62-7388C69DA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118E3-98C8-1843-9308-2959BDDEE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A991C-21FC-B048-A6F4-853D2F74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BB223-4823-0348-A376-8C2F795D0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90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A9E18-6D3E-2049-B230-7B87B876C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16F78-A38D-8049-A3CE-761B56594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F856F6-11E2-E349-9C7A-BDBF1C970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ED5FFC-A0DF-C745-87EA-B424879E39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B3A1C-27FB-8141-A125-E4A1BC10F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734E68-CF20-4440-832C-77306038B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AE2C3-9DC1-E641-B44B-756322D1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D42E1C-CA68-E14C-BD97-9B3C1651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2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6F5F9-D0D1-614D-816F-E0A5597F5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7E3DD-293D-1247-908E-F7E3AE6AE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F5CE3F-0116-4247-8A05-C70B9ED6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EFC2D-D183-7F44-8312-9B6271EC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80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E6911-F24E-A446-97DE-8EEDBD27C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D7EA6F-4960-8345-A6CD-49023B182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225F4-E5A9-884F-8320-B85614604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89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A2681-C4FD-3748-B0EB-0E4B1502F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18B6E-8EB1-714F-96DF-46A8E395B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CAD7C-9456-1744-A928-D8D87E494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6F1FF-1E52-504B-81EA-85A0108D5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CE58B-1693-CE46-90C8-EFBF1D7AA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3830C-67D3-6342-BAD9-FDE19852D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9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767C-F301-4446-AF2D-16CE0732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9F531-A2EE-7847-B5FC-1D2B3E5BD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9C8573-384C-C84C-825B-AB2B4FDE3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F48CA-EE26-3F47-BD69-64B0F57DE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8965C-B1FC-C045-83DC-DD09B4E1A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158ED-2F45-0049-B615-C46546A3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6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B8ADD8-A98C-CD4E-AD79-683BE2FC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AA9E9-92C3-CC4D-A946-04235EFD5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06970-8DCB-A347-8873-6C5D2248C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96153-8A88-F24B-8FDE-10BCBF2907B4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173DB-97F6-7A4E-AACD-DF8EB7DA9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7AF0E-7576-284E-9B42-6B9CEF696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F3B0F-FBE5-A545-8A14-39A235747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14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DD011BBC-EEF8-C64E-B85E-64EE14CF5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402" y="5920409"/>
            <a:ext cx="937591" cy="937591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30BBFE75-6404-914F-867D-4C809E644737}"/>
              </a:ext>
            </a:extLst>
          </p:cNvPr>
          <p:cNvSpPr/>
          <p:nvPr/>
        </p:nvSpPr>
        <p:spPr>
          <a:xfrm>
            <a:off x="4616607" y="3582823"/>
            <a:ext cx="7420708" cy="3215415"/>
          </a:xfrm>
          <a:prstGeom prst="rect">
            <a:avLst/>
          </a:prstGeom>
          <a:solidFill>
            <a:srgbClr val="FF0000">
              <a:alpha val="1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6388E19-C9D0-9A4F-A2FE-F3DEB233E03F}"/>
              </a:ext>
            </a:extLst>
          </p:cNvPr>
          <p:cNvSpPr/>
          <p:nvPr/>
        </p:nvSpPr>
        <p:spPr>
          <a:xfrm>
            <a:off x="4616607" y="73979"/>
            <a:ext cx="7420708" cy="3077811"/>
          </a:xfrm>
          <a:prstGeom prst="rect">
            <a:avLst/>
          </a:prstGeom>
          <a:solidFill>
            <a:schemeClr val="accent1">
              <a:alpha val="1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C40439-DE5D-D04E-BFE9-D175FCF3B1D2}"/>
              </a:ext>
            </a:extLst>
          </p:cNvPr>
          <p:cNvSpPr/>
          <p:nvPr/>
        </p:nvSpPr>
        <p:spPr>
          <a:xfrm>
            <a:off x="8429189" y="900282"/>
            <a:ext cx="2358260" cy="1188010"/>
          </a:xfrm>
          <a:prstGeom prst="rect">
            <a:avLst/>
          </a:prstGeom>
          <a:solidFill>
            <a:schemeClr val="accent1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03345-D619-344B-AD7B-201415211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407" y="1128733"/>
            <a:ext cx="812800" cy="81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B1A98A-0612-EB45-8B66-1CD306B0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025" y="591363"/>
            <a:ext cx="812800" cy="812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824DD9-897C-0B44-B617-3F597C177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713" y="1159327"/>
            <a:ext cx="8128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EA41D2-38A4-914A-BED0-A262AE020D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9189" y="2200190"/>
            <a:ext cx="812800" cy="812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DAD52CA-4D45-024A-90D4-27DFCB779FF0}"/>
              </a:ext>
            </a:extLst>
          </p:cNvPr>
          <p:cNvSpPr txBox="1"/>
          <p:nvPr/>
        </p:nvSpPr>
        <p:spPr>
          <a:xfrm>
            <a:off x="9267929" y="2421924"/>
            <a:ext cx="1952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Platform: IKS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540FA6C-E286-C145-8C52-B582BCBDE1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1806" y="1215159"/>
            <a:ext cx="812800" cy="8128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85CBB82-E082-B84F-AE1D-A64FBFE481B9}"/>
              </a:ext>
            </a:extLst>
          </p:cNvPr>
          <p:cNvSpPr txBox="1"/>
          <p:nvPr/>
        </p:nvSpPr>
        <p:spPr>
          <a:xfrm>
            <a:off x="4935427" y="834633"/>
            <a:ext cx="172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Balancer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5E05D21-0B09-2A49-A1F1-43A0FC835753}"/>
              </a:ext>
            </a:extLst>
          </p:cNvPr>
          <p:cNvCxnSpPr>
            <a:cxnSpLocks/>
          </p:cNvCxnSpPr>
          <p:nvPr/>
        </p:nvCxnSpPr>
        <p:spPr>
          <a:xfrm flipV="1">
            <a:off x="6157881" y="1695576"/>
            <a:ext cx="2245368" cy="2408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26123EA9-D7FB-BF47-8CCC-1AE4B488A9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5415" y="2791256"/>
            <a:ext cx="2057397" cy="88899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F6A771D-E50B-F743-B31F-9A0452C15E4F}"/>
              </a:ext>
            </a:extLst>
          </p:cNvPr>
          <p:cNvSpPr/>
          <p:nvPr/>
        </p:nvSpPr>
        <p:spPr>
          <a:xfrm>
            <a:off x="8566125" y="4073057"/>
            <a:ext cx="2358260" cy="1188010"/>
          </a:xfrm>
          <a:prstGeom prst="rect">
            <a:avLst/>
          </a:prstGeom>
          <a:solidFill>
            <a:schemeClr val="accent1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13BC743-72FF-FE4A-B5BA-A4CCADAE5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343" y="4301508"/>
            <a:ext cx="812800" cy="8128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A45C53F-B27A-8647-BD54-F05C01FA8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961" y="3764138"/>
            <a:ext cx="812800" cy="812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4F946CE-49D0-CF43-AD54-04C5CCFC4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649" y="4332102"/>
            <a:ext cx="812800" cy="8128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A50297-4BCA-CA48-BC1D-7B5E7C377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6125" y="5372965"/>
            <a:ext cx="812800" cy="8128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79B3751-D163-8547-990F-F0F2B03FCAE0}"/>
              </a:ext>
            </a:extLst>
          </p:cNvPr>
          <p:cNvSpPr txBox="1"/>
          <p:nvPr/>
        </p:nvSpPr>
        <p:spPr>
          <a:xfrm>
            <a:off x="9404865" y="5594699"/>
            <a:ext cx="2247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Platform: OpenShift 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260E749-CD0B-6F4D-9157-85DD1DC80AFE}"/>
              </a:ext>
            </a:extLst>
          </p:cNvPr>
          <p:cNvCxnSpPr>
            <a:cxnSpLocks/>
          </p:cNvCxnSpPr>
          <p:nvPr/>
        </p:nvCxnSpPr>
        <p:spPr>
          <a:xfrm>
            <a:off x="3477636" y="3762391"/>
            <a:ext cx="1742742" cy="1148846"/>
          </a:xfrm>
          <a:prstGeom prst="straightConnector1">
            <a:avLst/>
          </a:prstGeom>
          <a:ln w="31750">
            <a:headEnd type="triangle"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9C9A9EA8-23AD-2F48-B5F2-95EA1D1A8A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58572" y="-42186"/>
            <a:ext cx="1987771" cy="937591"/>
          </a:xfrm>
          <a:prstGeom prst="rect">
            <a:avLst/>
          </a:prstGeom>
        </p:spPr>
      </p:pic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EB2545B-AA67-954B-9D69-75C7593AB8F5}"/>
              </a:ext>
            </a:extLst>
          </p:cNvPr>
          <p:cNvCxnSpPr>
            <a:cxnSpLocks/>
          </p:cNvCxnSpPr>
          <p:nvPr/>
        </p:nvCxnSpPr>
        <p:spPr>
          <a:xfrm flipV="1">
            <a:off x="3513670" y="1774470"/>
            <a:ext cx="1738136" cy="1237567"/>
          </a:xfrm>
          <a:prstGeom prst="straightConnector1">
            <a:avLst/>
          </a:prstGeom>
          <a:ln w="31750">
            <a:headEnd type="triangle" w="sm" len="sm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9AE84866-6983-364E-8D49-FEEAC8884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260" y="4395767"/>
            <a:ext cx="812800" cy="812800"/>
          </a:xfrm>
          <a:prstGeom prst="rect">
            <a:avLst/>
          </a:prstGeom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EA2AA93-F6A8-5541-8679-0B83B5007C9E}"/>
              </a:ext>
            </a:extLst>
          </p:cNvPr>
          <p:cNvCxnSpPr>
            <a:cxnSpLocks/>
          </p:cNvCxnSpPr>
          <p:nvPr/>
        </p:nvCxnSpPr>
        <p:spPr>
          <a:xfrm>
            <a:off x="6116942" y="4911237"/>
            <a:ext cx="2375505" cy="0"/>
          </a:xfrm>
          <a:prstGeom prst="straightConnector1">
            <a:avLst/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B23540B6-E424-574E-ACCF-D0BEA4B50DED}"/>
              </a:ext>
            </a:extLst>
          </p:cNvPr>
          <p:cNvSpPr txBox="1"/>
          <p:nvPr/>
        </p:nvSpPr>
        <p:spPr>
          <a:xfrm>
            <a:off x="5001679" y="4062364"/>
            <a:ext cx="1725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Balancer</a:t>
            </a:r>
          </a:p>
        </p:txBody>
      </p:sp>
    </p:spTree>
    <p:extLst>
      <p:ext uri="{BB962C8B-B14F-4D97-AF65-F5344CB8AC3E}">
        <p14:creationId xmlns:p14="http://schemas.microsoft.com/office/powerpoint/2010/main" val="2472337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</TotalTime>
  <Words>10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KRIER</dc:creator>
  <cp:lastModifiedBy>DAVID KRIER</cp:lastModifiedBy>
  <cp:revision>10</cp:revision>
  <cp:lastPrinted>2019-06-20T19:54:08Z</cp:lastPrinted>
  <dcterms:created xsi:type="dcterms:W3CDTF">2019-06-20T02:11:41Z</dcterms:created>
  <dcterms:modified xsi:type="dcterms:W3CDTF">2019-06-21T15:03:47Z</dcterms:modified>
</cp:coreProperties>
</file>

<file path=docProps/thumbnail.jpeg>
</file>